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920240"/>
            <a:ext cx="106984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YOUR COMPANY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429000"/>
            <a:ext cx="94183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Business Presentation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Company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50876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Who we are and what we do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The customers and markets we serve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What makes the company different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Products or Services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50876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Primary offering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Supporting services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Key customer benefits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Performance and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50876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Important business metrics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Recent accomplishments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Customer or market growth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647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5029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2600">
                <a:solidFill>
                  <a:srgbClr val="071735"/>
                </a:solidFill>
              </a:defRPr>
            </a:pPr>
            <a:r>
              <a:t>Priorities and 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150876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Immediate priorities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Upcoming milestones</a:t>
            </a:r>
          </a:p>
          <a:p>
            <a:pPr>
              <a:spcAft>
                <a:spcPts val="1800"/>
              </a:spcAft>
              <a:defRPr sz="2100">
                <a:solidFill>
                  <a:srgbClr val="374151"/>
                </a:solidFill>
              </a:defRPr>
            </a:pPr>
            <a:r>
              <a:t>• Decisions or support needed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73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68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920240"/>
            <a:ext cx="106984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3400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429000"/>
            <a:ext cx="94183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C9D8EF"/>
                </a:solidFill>
              </a:defRPr>
            </a:pPr>
            <a:r>
              <a:t>Contact information and next steps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