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7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8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3600">
                <a:solidFill>
                  <a:srgbClr val="FFFFFF"/>
                </a:solidFill>
              </a:defRPr>
            </a:pPr>
            <a:r>
              <a:t>YOUR COMPANY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246120"/>
            <a:ext cx="9601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C9D8EF"/>
                </a:solidFill>
              </a:defRPr>
            </a:pPr>
            <a:r>
              <a:t>Company Overview Presentation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3891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700">
                <a:solidFill>
                  <a:srgbClr val="071735"/>
                </a:solidFill>
              </a:defRPr>
            </a:pPr>
            <a:r>
              <a:t>Who We 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424160" cy="4663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Company purpose and background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Primary markets and customers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Locations, team, and capabilities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3891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700">
                <a:solidFill>
                  <a:srgbClr val="071735"/>
                </a:solidFill>
              </a:defRPr>
            </a:pPr>
            <a:r>
              <a:t>What We Offer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424160" cy="4663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Primary product or service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Supporting offerings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Key customer benefits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3891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700">
                <a:solidFill>
                  <a:srgbClr val="071735"/>
                </a:solidFill>
              </a:defRPr>
            </a:pPr>
            <a:r>
              <a:t>Why Customers Choose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424160" cy="4663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Differentiator one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Differentiator two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Proof point, result, or testimonial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3891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700">
                <a:solidFill>
                  <a:srgbClr val="071735"/>
                </a:solidFill>
              </a:defRPr>
            </a:pPr>
            <a:r>
              <a:t>Performance and Growth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424160" cy="4663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Important company metric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Recent achievement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Growth objective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3891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700">
                <a:solidFill>
                  <a:srgbClr val="071735"/>
                </a:solidFill>
              </a:defRPr>
            </a:pPr>
            <a:r>
              <a:t>Leadership and Team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424160" cy="4663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Leadership overview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Core departments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Culture and operating principles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3891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700">
                <a:solidFill>
                  <a:srgbClr val="071735"/>
                </a:solidFill>
              </a:defRPr>
            </a:pPr>
            <a:r>
              <a:t>Next Steps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424160" cy="4663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Near-term priority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Partnership or customer opportunity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Contact information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