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73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1686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920240"/>
            <a:ext cx="1069848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b="1" sz="3400">
                <a:solidFill>
                  <a:srgbClr val="FFFFFF"/>
                </a:solidFill>
              </a:defRPr>
            </a:pPr>
            <a:r>
              <a:t>PROJECT UPDATE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3246120"/>
            <a:ext cx="96012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C9D8EF"/>
                </a:solidFill>
              </a:defRPr>
            </a:pPr>
            <a:r>
              <a:t>Status, progress, risks, and next steps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600">
                <a:solidFill>
                  <a:srgbClr val="071735"/>
                </a:solidFill>
              </a:defRPr>
            </a:pPr>
            <a:r>
              <a:t>Executive Summary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417320"/>
            <a:ext cx="10515600" cy="4754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Overall status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Most important progress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Immediate decisions needed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600">
                <a:solidFill>
                  <a:srgbClr val="071735"/>
                </a:solidFill>
              </a:defRPr>
            </a:pPr>
            <a:r>
              <a:t>Progress Since Last Update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417320"/>
            <a:ext cx="10515600" cy="4754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Completed milestone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Work in progress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Key result or metric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600">
                <a:solidFill>
                  <a:srgbClr val="071735"/>
                </a:solidFill>
              </a:defRPr>
            </a:pPr>
            <a:r>
              <a:t>Timeline and Milestones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417320"/>
            <a:ext cx="10515600" cy="4754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Current phase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Next milestone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Target completion date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600">
                <a:solidFill>
                  <a:srgbClr val="071735"/>
                </a:solidFill>
              </a:defRPr>
            </a:pPr>
            <a:r>
              <a:t>Risks and Issues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417320"/>
            <a:ext cx="10515600" cy="4754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Risk or issue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Impact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Owner and response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600">
                <a:solidFill>
                  <a:srgbClr val="071735"/>
                </a:solidFill>
              </a:defRPr>
            </a:pPr>
            <a:r>
              <a:t>Next Steps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417320"/>
            <a:ext cx="10515600" cy="4754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Action 1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Action 2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Action 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