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73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8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3400">
                <a:solidFill>
                  <a:srgbClr val="FFFFFF"/>
                </a:solidFill>
              </a:defRPr>
            </a:pPr>
            <a:r>
              <a:t>YOUR 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154680"/>
            <a:ext cx="94183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C9D8EF"/>
                </a:solidFill>
              </a:defRPr>
            </a:pPr>
            <a:r>
              <a:t>Sales Pitch Deck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The Customer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51560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Describe the customer challenge</a:t>
            </a:r>
          </a:p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Explain the cost or impact</a:t>
            </a:r>
          </a:p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Show why current alternatives fall short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Our 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51560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Present the product or service</a:t>
            </a:r>
          </a:p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Explain the core benefit</a:t>
            </a:r>
          </a:p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Show how implementation works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Value and Differentiation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51560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Primary customer outcomes</a:t>
            </a:r>
          </a:p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Competitive advantages</a:t>
            </a:r>
          </a:p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Evidence, results, or testimonials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Pricing and Engagement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51560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Pricing structure</a:t>
            </a:r>
          </a:p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Implementation timeline</a:t>
            </a:r>
          </a:p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Support and service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Next Steps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51560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Decision required</a:t>
            </a:r>
          </a:p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Proposed start date</a:t>
            </a:r>
          </a:p>
          <a:p>
            <a:pPr>
              <a:spcAft>
                <a:spcPts val="1700"/>
              </a:spcAft>
              <a:defRPr sz="2100">
                <a:solidFill>
                  <a:srgbClr val="374151"/>
                </a:solidFill>
              </a:defRPr>
            </a:pPr>
            <a:r>
              <a:t>• Contact information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73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8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3400">
                <a:solidFill>
                  <a:srgbClr val="FFFFFF"/>
                </a:solidFill>
              </a:defRPr>
            </a:pPr>
            <a:r>
              <a:t>LET’S GET STARTED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154680"/>
            <a:ext cx="94183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C9D8EF"/>
                </a:solidFill>
              </a:defRPr>
            </a:pPr>
            <a:r>
              <a:t>Contact information and call to action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