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7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168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92024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3400">
                <a:solidFill>
                  <a:srgbClr val="FFFFFF"/>
                </a:solidFill>
              </a:defRPr>
            </a:pPr>
            <a:r>
              <a:t>TRAINING PRESENTATION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246120"/>
            <a:ext cx="9601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9D8EF"/>
                </a:solidFill>
              </a:defRPr>
            </a:pPr>
            <a:r>
              <a:t>Editable employee or customer training deck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Training 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What participants should know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What participants should be able to do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How success will be measured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Key Concepts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First concept and explanation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Second concept and explanation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Important policies or standards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Process or Procedure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Step 1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Step 2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Step 3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Step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Practice and 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Example scenario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Discussion questions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Hands-on practice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Summary and Next Steps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754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Key takeaways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Required follow-up</a:t>
            </a:r>
          </a:p>
          <a:p>
            <a:pPr>
              <a:spcAft>
                <a:spcPts val="1600"/>
              </a:spcAft>
              <a:defRPr sz="2000">
                <a:solidFill>
                  <a:srgbClr val="374151"/>
                </a:solidFill>
              </a:defRPr>
            </a:pPr>
            <a:r>
              <a:t>• Resources and contacts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